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5" d="100"/>
          <a:sy n="25" d="100"/>
        </p:scale>
        <p:origin x="28" y="652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F60-B234-C42A923B52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6-4F60-B234-C42A923B52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6-4F60-B234-C42A923B5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483768" y="3047717"/>
            <a:ext cx="32765999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B Nazanin" panose="00000400000000000000" pitchFamily="2" charset="-78"/>
              </a:rPr>
              <a:t>Title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endParaRPr lang="fa-IR" sz="88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Author1, Author2, Author3,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2123" y="6170501"/>
            <a:ext cx="21501602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6728401" y="4129314"/>
            <a:ext cx="6055894" cy="1342668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4800" dirty="0">
                <a:solidFill>
                  <a:schemeClr val="tx1"/>
                </a:solidFill>
                <a:cs typeface="B Nazanin" panose="00000400000000000000" pitchFamily="2" charset="-78"/>
              </a:rPr>
              <a:t>Code:ISRC2024- </a:t>
            </a:r>
            <a:endParaRPr lang="fa-IR" sz="4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6" y="14034087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Conclusions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2523116" y="6125483"/>
            <a:ext cx="20261178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Results: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If you want your poster to be more professional,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use less text and more images, graphs and colors in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each part of your poster. It is your CREATIVITY!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92125" y="14034086"/>
            <a:ext cx="21501602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 and Materials: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1175452"/>
            <a:ext cx="42292171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48452607"/>
              </p:ext>
            </p:extLst>
          </p:nvPr>
        </p:nvGraphicFramePr>
        <p:xfrm>
          <a:off x="35662843" y="9257790"/>
          <a:ext cx="6938571" cy="401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862259" y="2831840"/>
            <a:ext cx="2859135" cy="2821875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Author’s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524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rahele fereidonnejad</cp:lastModifiedBy>
  <cp:revision>192</cp:revision>
  <dcterms:created xsi:type="dcterms:W3CDTF">2018-04-09T07:28:08Z</dcterms:created>
  <dcterms:modified xsi:type="dcterms:W3CDTF">2024-06-12T06:51:10Z</dcterms:modified>
</cp:coreProperties>
</file>