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5" d="100"/>
          <a:sy n="25" d="100"/>
        </p:scale>
        <p:origin x="28" y="65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6/12/2024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6/12/2024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کلید واژه ها:</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6299553" y="4129314"/>
            <a:ext cx="6484741" cy="1342668"/>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4800" dirty="0">
                <a:solidFill>
                  <a:schemeClr val="tx1"/>
                </a:solidFill>
                <a:cs typeface="B Nazanin" panose="00000400000000000000" pitchFamily="2" charset="-78"/>
              </a:rPr>
              <a:t>Code:ISRC2024- </a:t>
            </a:r>
            <a:endParaRPr lang="fa-IR" sz="4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1586</TotalTime>
  <Words>295</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 fereidonnejad</cp:lastModifiedBy>
  <cp:revision>188</cp:revision>
  <dcterms:created xsi:type="dcterms:W3CDTF">2018-04-09T07:28:08Z</dcterms:created>
  <dcterms:modified xsi:type="dcterms:W3CDTF">2024-06-12T06:50:36Z</dcterms:modified>
</cp:coreProperties>
</file>